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62" r:id="rId2"/>
    <p:sldId id="369" r:id="rId3"/>
    <p:sldId id="389" r:id="rId4"/>
    <p:sldId id="390" r:id="rId5"/>
    <p:sldId id="393" r:id="rId6"/>
    <p:sldId id="392" r:id="rId7"/>
    <p:sldId id="394" r:id="rId8"/>
    <p:sldId id="391" r:id="rId9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958" autoAdjust="0"/>
  </p:normalViewPr>
  <p:slideViewPr>
    <p:cSldViewPr snapToGrid="0" snapToObjects="1">
      <p:cViewPr varScale="1">
        <p:scale>
          <a:sx n="73" d="100"/>
          <a:sy n="73" d="100"/>
        </p:scale>
        <p:origin x="1070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96" d="100"/>
        <a:sy n="196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25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B3C7D-7ED1-A34F-BCFC-1C01389AE58C}" type="datetimeFigureOut">
              <a:rPr kumimoji="1" lang="zh-CN" altLang="en-US" smtClean="0"/>
              <a:t>2024/10/31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ED8CE-3D9F-CA47-A17E-9AD879C3B1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0302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CF2CF-5EF1-D24F-8F8B-C67282AA038A}" type="datetimeFigureOut">
              <a:rPr kumimoji="1" lang="zh-CN" altLang="en-US" smtClean="0"/>
              <a:t>2024/10/31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F70782-008B-5B48-B01C-A994AC4AA0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636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143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u="sng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https://unsplash.com/photos/woman-and-a-dog-inside-outdoor-tent-near-body-of-water-eDgUyGu93Yw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964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u="sng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https://unsplash.com/photos/black-and-tan-short-coat-medium-dog-on-snow-covered-ground-near-trees-during-daytime-pbf3j_MnvSo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205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u="sng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https://unsplash.com/photos/a-woman-is-wading-through-a-river-with-a-dog-on-her-back-WOHMB85sLM0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116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u="sng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https://unsplash.com/photos/a-black-dog-walking-across-a-sandy-beach-8iDG0gMirWw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04885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u="sng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https://unsplash.com/photos/dog-running-on-flooded-land-7EKROB9iGFc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184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u="sng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https://unsplash.com/photos/short-coated-black-dog-sitting-on-rock-remPwE2zZus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6530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0" u="sng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https://unsplash.com/photos/black-and-tan-short-coat-medium-dog-on-snow-covered-ground-near-trees-during-daytime-pbf3j_MnvSo</a:t>
            </a:r>
            <a:endParaRPr lang="en-US" altLang="zh-TW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070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228E486-F4F9-934F-B5BA-5E1168D3D3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897122" cy="79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43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647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422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88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280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457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60" r:id="rId4"/>
    <p:sldLayoutId id="2147483655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1541CFB-B35F-7344-B8D8-D903067A74F8}"/>
              </a:ext>
            </a:extLst>
          </p:cNvPr>
          <p:cNvSpPr txBox="1"/>
          <p:nvPr/>
        </p:nvSpPr>
        <p:spPr>
          <a:xfrm>
            <a:off x="239693" y="1656136"/>
            <a:ext cx="7023652" cy="100584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dist"/>
            <a:r>
              <a:rPr kumimoji="1" lang="zh-TW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冒險故事</a:t>
            </a:r>
            <a:endParaRPr kumimoji="1" lang="zh-TW" altLang="zh-TW" sz="6000" dirty="0">
              <a:solidFill>
                <a:schemeClr val="tx1">
                  <a:lumMod val="75000"/>
                  <a:lumOff val="25000"/>
                </a:schemeClr>
              </a:solidFill>
              <a:latin typeface="Source Han Sans TC"/>
              <a:ea typeface="Source Han Sans TC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FE9B42D-54DB-8D4E-B06B-BE140092E819}"/>
              </a:ext>
            </a:extLst>
          </p:cNvPr>
          <p:cNvSpPr txBox="1"/>
          <p:nvPr/>
        </p:nvSpPr>
        <p:spPr>
          <a:xfrm>
            <a:off x="2466266" y="3018866"/>
            <a:ext cx="1860698" cy="2743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kumimoji="1" lang="en-US" altLang="zh-TW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Animaze</a:t>
            </a:r>
            <a:endParaRPr kumimoji="1" lang="zh-TW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Source Han Sans TC"/>
              <a:ea typeface="Source Han Sans TC"/>
            </a:endParaRPr>
          </a:p>
        </p:txBody>
      </p:sp>
    </p:spTree>
    <p:extLst>
      <p:ext uri="{BB962C8B-B14F-4D97-AF65-F5344CB8AC3E}">
        <p14:creationId xmlns:p14="http://schemas.microsoft.com/office/powerpoint/2010/main" val="254750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球, 足球, 卡通, 運動配備 的圖片&#10;&#10;自動產生的描述">
            <a:extLst>
              <a:ext uri="{FF2B5EF4-FFF2-40B4-BE49-F238E27FC236}">
                <a16:creationId xmlns:a16="http://schemas.microsoft.com/office/drawing/2014/main" id="{929F1F60-E5B9-C313-2636-7BA094079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791600" y="1828833"/>
            <a:ext cx="2096925" cy="207221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woman and a dog inside outdoor tent near body of water">
            <a:extLst>
              <a:ext uri="{FF2B5EF4-FFF2-40B4-BE49-F238E27FC236}">
                <a16:creationId xmlns:a16="http://schemas.microsoft.com/office/drawing/2014/main" id="{159E85D6-A464-3D32-F6C6-C542C888A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DD117A3-5EEE-824A-8E58-2B906A2307C2}"/>
              </a:ext>
            </a:extLst>
          </p:cNvPr>
          <p:cNvSpPr txBox="1"/>
          <p:nvPr/>
        </p:nvSpPr>
        <p:spPr>
          <a:xfrm>
            <a:off x="-1472987" y="411868"/>
            <a:ext cx="6800482" cy="1097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kumimoji="1" lang="zh-TW" altLang="en-US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目標</a:t>
            </a:r>
            <a:endParaRPr kumimoji="1" lang="en-US" altLang="zh-CN" sz="6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4646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0"/>
    </mc:Choice>
    <mc:Fallback xmlns="">
      <p:transition advTm="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lack and tan short coat medium dog on snow covered ground near trees during daytime">
            <a:extLst>
              <a:ext uri="{FF2B5EF4-FFF2-40B4-BE49-F238E27FC236}">
                <a16:creationId xmlns:a16="http://schemas.microsoft.com/office/drawing/2014/main" id="{3BF07C04-7B48-2145-ECC2-868943A323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89573"/>
            <a:ext cx="12307614" cy="8947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DD117A3-5EEE-824A-8E58-2B906A2307C2}"/>
              </a:ext>
            </a:extLst>
          </p:cNvPr>
          <p:cNvSpPr txBox="1"/>
          <p:nvPr/>
        </p:nvSpPr>
        <p:spPr>
          <a:xfrm>
            <a:off x="-1472987" y="411868"/>
            <a:ext cx="6800482" cy="1097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kumimoji="1" lang="zh-TW" altLang="en-US" sz="60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阻礙</a:t>
            </a:r>
            <a:endParaRPr kumimoji="1" lang="en-US" altLang="zh-CN" sz="6000" dirty="0">
              <a:solidFill>
                <a:srgbClr val="FFC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537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woman is wading through a river with a dog on her back">
            <a:extLst>
              <a:ext uri="{FF2B5EF4-FFF2-40B4-BE49-F238E27FC236}">
                <a16:creationId xmlns:a16="http://schemas.microsoft.com/office/drawing/2014/main" id="{E7EF3EEF-E8CF-F92F-407F-077BFD1F8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DD117A3-5EEE-824A-8E58-2B906A2307C2}"/>
              </a:ext>
            </a:extLst>
          </p:cNvPr>
          <p:cNvSpPr txBox="1"/>
          <p:nvPr/>
        </p:nvSpPr>
        <p:spPr>
          <a:xfrm>
            <a:off x="-1472987" y="411868"/>
            <a:ext cx="6800482" cy="1097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kumimoji="1" lang="zh-TW" altLang="en-US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努力</a:t>
            </a:r>
            <a:endParaRPr kumimoji="1" lang="en-US" altLang="zh-CN" sz="6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8329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black dog walking across a sandy beach">
            <a:extLst>
              <a:ext uri="{FF2B5EF4-FFF2-40B4-BE49-F238E27FC236}">
                <a16:creationId xmlns:a16="http://schemas.microsoft.com/office/drawing/2014/main" id="{3F6A712C-1F24-6742-A1A3-DD868BD9E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DD117A3-5EEE-824A-8E58-2B906A2307C2}"/>
              </a:ext>
            </a:extLst>
          </p:cNvPr>
          <p:cNvSpPr txBox="1"/>
          <p:nvPr/>
        </p:nvSpPr>
        <p:spPr>
          <a:xfrm>
            <a:off x="-1472987" y="411868"/>
            <a:ext cx="6800482" cy="1097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kumimoji="1" lang="zh-TW" altLang="en-US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結果</a:t>
            </a:r>
            <a:endParaRPr kumimoji="1" lang="en-US" altLang="zh-TW" sz="6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endParaRPr kumimoji="1" lang="en-US" altLang="zh-CN" sz="6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4993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E40C340-A4FC-9096-FF4B-5C23642CA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DD117A3-5EEE-824A-8E58-2B906A2307C2}"/>
              </a:ext>
            </a:extLst>
          </p:cNvPr>
          <p:cNvSpPr txBox="1"/>
          <p:nvPr/>
        </p:nvSpPr>
        <p:spPr>
          <a:xfrm>
            <a:off x="-1472987" y="411868"/>
            <a:ext cx="6800482" cy="1097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kumimoji="1" lang="zh-TW" altLang="en-US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意外</a:t>
            </a:r>
            <a:endParaRPr kumimoji="1" lang="en-US" altLang="zh-CN" sz="6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5648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short-coated black dog sitting on rock">
            <a:extLst>
              <a:ext uri="{FF2B5EF4-FFF2-40B4-BE49-F238E27FC236}">
                <a16:creationId xmlns:a16="http://schemas.microsoft.com/office/drawing/2014/main" id="{F5622518-63C0-E4F9-B4A7-C04BE8F3F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DD117A3-5EEE-824A-8E58-2B906A2307C2}"/>
              </a:ext>
            </a:extLst>
          </p:cNvPr>
          <p:cNvSpPr txBox="1"/>
          <p:nvPr/>
        </p:nvSpPr>
        <p:spPr>
          <a:xfrm>
            <a:off x="-1472987" y="411868"/>
            <a:ext cx="6800482" cy="1097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kumimoji="1" lang="zh-TW" altLang="en-US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轉彎</a:t>
            </a:r>
            <a:endParaRPr kumimoji="1" lang="en-US" altLang="zh-TW" sz="6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endParaRPr kumimoji="1" lang="en-US" altLang="zh-CN" sz="6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4218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black and tan short coat medium dog on snow covered ground near trees during daytime">
            <a:extLst>
              <a:ext uri="{FF2B5EF4-FFF2-40B4-BE49-F238E27FC236}">
                <a16:creationId xmlns:a16="http://schemas.microsoft.com/office/drawing/2014/main" id="{9B8319C6-F98E-AD32-F7F5-8204E4660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579973"/>
            <a:ext cx="12192000" cy="13437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DD117A3-5EEE-824A-8E58-2B906A2307C2}"/>
              </a:ext>
            </a:extLst>
          </p:cNvPr>
          <p:cNvSpPr txBox="1"/>
          <p:nvPr/>
        </p:nvSpPr>
        <p:spPr>
          <a:xfrm>
            <a:off x="-1472987" y="411868"/>
            <a:ext cx="6800482" cy="1097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kumimoji="1" lang="zh-TW" altLang="en-US" sz="60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結局</a:t>
            </a:r>
            <a:endParaRPr kumimoji="1" lang="en-US" altLang="zh-CN" sz="600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8879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  <p:tag name="ISPRING_FIRST_PUBLISH" val="1"/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588ku">
      <a:majorFont>
        <a:latin typeface="Arial Black"/>
        <a:ea typeface="思源黑体 CN Bold"/>
        <a:cs typeface="Arial"/>
      </a:majorFont>
      <a:minorFont>
        <a:latin typeface="Arial"/>
        <a:ea typeface="思源黑体 CN Regular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DengXian Light" panose="020F0302020204030204"/>
        <a:cs typeface="Arial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DengXian" panose="020F0502020204030204"/>
        <a:cs typeface="Arial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DengXian Light" panose="020F0302020204030204"/>
        <a:cs typeface="Arial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DengXian" panose="020F0502020204030204"/>
        <a:cs typeface="Arial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4785</TotalTime>
  <Words>85</Words>
  <Application>Microsoft Office PowerPoint</Application>
  <PresentationFormat>寬螢幕</PresentationFormat>
  <Paragraphs>24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DengXian</vt:lpstr>
      <vt:lpstr>Source Han Sans TC</vt:lpstr>
      <vt:lpstr>Arial</vt:lpstr>
      <vt:lpstr>Consolas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Johnny 古</cp:lastModifiedBy>
  <cp:revision>663</cp:revision>
  <dcterms:created xsi:type="dcterms:W3CDTF">2018-06-17T04:53:58Z</dcterms:created>
  <dcterms:modified xsi:type="dcterms:W3CDTF">2024-10-31T15:24:47Z</dcterms:modified>
</cp:coreProperties>
</file>

<file path=docProps/thumbnail.jpeg>
</file>